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9883775" cy="14295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9/3/2024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flipH="1">
            <a:off x="5537200" y="1747162"/>
            <a:ext cx="1101724" cy="80010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19098" y="2197448"/>
            <a:ext cx="973361" cy="52551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417638" y="4532313"/>
            <a:ext cx="182880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613400" y="4019550"/>
            <a:ext cx="1290638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1162053" y="682973"/>
            <a:ext cx="2022475" cy="154428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ERP System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Approved Supplier List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System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Vault (drawing system)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Lionshare/Docushare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Microsoft 365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Tableaux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Apex Databases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Risk database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My Case 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1178189" y="250679"/>
            <a:ext cx="2022475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5795714" y="4760676"/>
            <a:ext cx="2952750" cy="167234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QPD 49 (Purchasing - Process Document)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FMP 23 (Purchasing/Procurement Flowchart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OPI 28  (Supplier Approval &amp; Vendor Rating System)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OPI 130 (Purchasing Concessions – Operating Procedure 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F018a, F018b (Supplier Appraisal Questionnaires)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F029b (Purchasing Concession Form)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F508 (Counterfeit Mitigation Process)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Management Database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My Case System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Times New Roman" pitchFamily="18" charset="0"/>
              </a:rPr>
              <a:t>F666</a:t>
            </a: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- Global Supplier Audit Schedule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>
                <a:latin typeface="Calibri" pitchFamily="34" charset="0"/>
                <a:cs typeface="Times New Roman" pitchFamily="18" charset="0"/>
              </a:rPr>
              <a:t>F674</a:t>
            </a: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– Nuclear safety in supply chain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Risk database </a:t>
            </a: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b="1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851920" y="3140968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altLang="zh-TW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Process</a:t>
            </a: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08400" y="5300663"/>
            <a:ext cx="1828800" cy="10080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IT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Logistics/Product Stores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Quality Department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Technical Department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 Streams/</a:t>
            </a:r>
            <a:r>
              <a:rPr lang="en-US" altLang="zh-TW" sz="900" dirty="0" err="1">
                <a:latin typeface="Calibri" pitchFamily="34" charset="0"/>
                <a:cs typeface="Times New Roman" pitchFamily="18" charset="0"/>
              </a:rPr>
              <a:t>MBU’s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Sales (Customer Service)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Finance</a:t>
            </a: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61039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323528" y="2589213"/>
            <a:ext cx="187220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48264" y="2589213"/>
            <a:ext cx="1800200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835290" y="424975"/>
            <a:ext cx="19073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08400" y="4797425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5795963" y="4345992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47865" y="128587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2800" y="4365625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15939"/>
            <a:ext cx="2303636" cy="11683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Raise Purchase Orders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Performance Management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Concern Reporting (SCAR)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Management of Risk in the Supply Chain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Price Negotiation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Expediting of Purchase Orders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GB" altLang="zh-TW" sz="900" dirty="0">
                <a:latin typeface="Calibri" pitchFamily="34" charset="0"/>
                <a:cs typeface="Times New Roman" pitchFamily="18" charset="0"/>
              </a:rPr>
              <a:t>NDA and Supplier Agreement Negotiations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GB" altLang="zh-TW" sz="900" dirty="0">
                <a:latin typeface="Calibri" pitchFamily="34" charset="0"/>
                <a:cs typeface="Times New Roman" pitchFamily="18" charset="0"/>
              </a:rPr>
              <a:t>Supplier Assessment 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860256" y="875137"/>
            <a:ext cx="1857375" cy="83104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Training &amp; competency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Development Plans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Job description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Organizational chart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Suppliers 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323527" y="2928938"/>
            <a:ext cx="1929135" cy="10906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Purchase Requisitions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Sales Orders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Delivery Documents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Stock/Demand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Return/Concessions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Risk Management in the Supply Chain</a:t>
            </a: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428750" y="5072063"/>
            <a:ext cx="1828800" cy="8048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Overdues (Value)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Returns/Concerns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Customer OTIF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OTIF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Savings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929438" y="2928938"/>
            <a:ext cx="1973262" cy="787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Purchase Orders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Concern Reporting (SCAR)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Supplier Performance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Management 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Confidentiality Agreements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279395" y="6460830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GB" sz="1000" dirty="0">
                <a:solidFill>
                  <a:schemeClr val="tx1"/>
                </a:solidFill>
              </a:rPr>
              <a:t>Form F392</a:t>
            </a:r>
          </a:p>
        </p:txBody>
      </p:sp>
      <p:sp>
        <p:nvSpPr>
          <p:cNvPr id="34" name="Footer Placeholder 1"/>
          <p:cNvSpPr txBox="1">
            <a:spLocks/>
          </p:cNvSpPr>
          <p:nvPr/>
        </p:nvSpPr>
        <p:spPr>
          <a:xfrm>
            <a:off x="64359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tx1"/>
                </a:solidFill>
              </a:rPr>
              <a:t>Department: Purchasing,  Version: 6  Date</a:t>
            </a:r>
            <a:r>
              <a:rPr lang="en-GB" sz="900">
                <a:solidFill>
                  <a:schemeClr val="tx1"/>
                </a:solidFill>
              </a:rPr>
              <a:t>: 03/09/2024</a:t>
            </a:r>
            <a:endParaRPr lang="en-GB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262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Melissa Easterbrook</cp:lastModifiedBy>
  <cp:revision>134</cp:revision>
  <dcterms:created xsi:type="dcterms:W3CDTF">2009-06-25T14:40:02Z</dcterms:created>
  <dcterms:modified xsi:type="dcterms:W3CDTF">2024-09-03T14:00:55Z</dcterms:modified>
</cp:coreProperties>
</file>